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4" r:id="rId4"/>
  </p:sldMasterIdLst>
  <p:sldIdLst>
    <p:sldId id="256" r:id="rId5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4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havin Vyas" userId="2c9590d3-d683-4966-954c-23f6a01654de" providerId="ADAL" clId="{CD98FE1B-91A5-44BE-8274-119DB26D3AB5}"/>
    <pc:docChg chg="modSld">
      <pc:chgData name="Bhavin Vyas" userId="2c9590d3-d683-4966-954c-23f6a01654de" providerId="ADAL" clId="{CD98FE1B-91A5-44BE-8274-119DB26D3AB5}" dt="2021-12-01T14:31:46.670" v="46" actId="20577"/>
      <pc:docMkLst>
        <pc:docMk/>
      </pc:docMkLst>
      <pc:sldChg chg="modSp mod">
        <pc:chgData name="Bhavin Vyas" userId="2c9590d3-d683-4966-954c-23f6a01654de" providerId="ADAL" clId="{CD98FE1B-91A5-44BE-8274-119DB26D3AB5}" dt="2021-12-01T14:31:46.670" v="46" actId="20577"/>
        <pc:sldMkLst>
          <pc:docMk/>
          <pc:sldMk cId="0" sldId="256"/>
        </pc:sldMkLst>
        <pc:graphicFrameChg chg="modGraphic">
          <ac:chgData name="Bhavin Vyas" userId="2c9590d3-d683-4966-954c-23f6a01654de" providerId="ADAL" clId="{CD98FE1B-91A5-44BE-8274-119DB26D3AB5}" dt="2021-12-01T14:31:46.670" v="46" actId="20577"/>
          <ac:graphicFrameMkLst>
            <pc:docMk/>
            <pc:sldMk cId="0" sldId="256"/>
            <ac:graphicFrameMk id="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6658" y="2849882"/>
            <a:ext cx="7260496" cy="2564485"/>
          </a:xfrm>
        </p:spPr>
        <p:txBody>
          <a:bodyPr anchor="b">
            <a:normAutofit/>
          </a:bodyPr>
          <a:lstStyle>
            <a:lvl1pPr>
              <a:defRPr sz="5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6658" y="5414365"/>
            <a:ext cx="7260496" cy="127645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4890" y="4897313"/>
            <a:ext cx="1535020" cy="886018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5667" y="5133481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5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57" y="690880"/>
            <a:ext cx="7251184" cy="3532645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6657" y="4934585"/>
            <a:ext cx="7251184" cy="1763313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3588731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2351" y="3676693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2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936" y="690880"/>
            <a:ext cx="6720546" cy="328168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57569" y="3972560"/>
            <a:ext cx="6219277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6657" y="4934585"/>
            <a:ext cx="7251184" cy="1763313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4" y="3588731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2351" y="3676693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989148" y="734406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86487" y="329268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834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57" y="2763522"/>
            <a:ext cx="7251184" cy="3088158"/>
          </a:xfrm>
        </p:spPr>
        <p:txBody>
          <a:bodyPr anchor="b">
            <a:normAutofit/>
          </a:bodyPr>
          <a:lstStyle>
            <a:lvl1pPr algn="l">
              <a:defRPr sz="528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6657" y="5872480"/>
            <a:ext cx="7251184" cy="82690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5565415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2351" y="5647500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58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06936" y="690880"/>
            <a:ext cx="6720546" cy="328168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6657" y="4922520"/>
            <a:ext cx="7357121" cy="949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accent1"/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6657" y="5872480"/>
            <a:ext cx="7357121" cy="82690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4" y="5565415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2351" y="5647500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89148" y="734406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6487" y="3292680"/>
            <a:ext cx="503051" cy="662746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1283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58" y="711061"/>
            <a:ext cx="7251182" cy="3264023"/>
          </a:xfrm>
        </p:spPr>
        <p:txBody>
          <a:bodyPr anchor="ctr">
            <a:normAutofit/>
          </a:bodyPr>
          <a:lstStyle>
            <a:lvl1pPr algn="l">
              <a:defRPr sz="528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6657" y="4922520"/>
            <a:ext cx="7251184" cy="949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accent1"/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6657" y="5872480"/>
            <a:ext cx="7251184" cy="82690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565415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2351" y="5647500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82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183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6389" y="711061"/>
            <a:ext cx="1821745" cy="5988326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6658" y="711061"/>
            <a:ext cx="5187983" cy="59883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6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722" y="707325"/>
            <a:ext cx="7248119" cy="14516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657" y="2418080"/>
            <a:ext cx="7251184" cy="4281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1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57" y="2351170"/>
            <a:ext cx="7251184" cy="1664640"/>
          </a:xfrm>
        </p:spPr>
        <p:txBody>
          <a:bodyPr anchor="b"/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6657" y="4058920"/>
            <a:ext cx="7251184" cy="975120"/>
          </a:xfrm>
        </p:spPr>
        <p:txBody>
          <a:bodyPr anchor="t"/>
          <a:lstStyle>
            <a:lvl1pPr marL="0" indent="0" algn="l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3588731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2351" y="3676693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4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6658" y="2421601"/>
            <a:ext cx="3517284" cy="42697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1038" y="2421601"/>
            <a:ext cx="3516802" cy="42697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2351" y="892821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2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1887" y="2523509"/>
            <a:ext cx="3162056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6657" y="3176607"/>
            <a:ext cx="3517285" cy="35197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1770" y="2519851"/>
            <a:ext cx="3160563" cy="653097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7087" y="3172948"/>
            <a:ext cx="3515248" cy="35197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2351" y="892821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3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720" y="707325"/>
            <a:ext cx="7248120" cy="14516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9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47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57" y="505566"/>
            <a:ext cx="2892542" cy="1106487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7843" y="505568"/>
            <a:ext cx="4169997" cy="6136958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6657" y="1811761"/>
            <a:ext cx="2892542" cy="4830761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806020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0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657" y="5440680"/>
            <a:ext cx="7251184" cy="642303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6657" y="719627"/>
            <a:ext cx="7251184" cy="4368966"/>
          </a:xfrm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6657" y="6082983"/>
            <a:ext cx="7251184" cy="559540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565415"/>
            <a:ext cx="1494192" cy="575739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2351" y="5647500"/>
            <a:ext cx="643476" cy="413808"/>
          </a:xfrm>
        </p:spPr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9080"/>
            <a:ext cx="2179320" cy="752377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463" y="849"/>
            <a:ext cx="2147499" cy="7766171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01168" cy="7772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9720" y="707325"/>
            <a:ext cx="7248120" cy="14516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6657" y="2418080"/>
            <a:ext cx="7251184" cy="4404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49640" y="6953102"/>
            <a:ext cx="843018" cy="419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6656" y="6953918"/>
            <a:ext cx="628813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2351" y="892821"/>
            <a:ext cx="643476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3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502920" rtl="0" eaLnBrk="1" latinLnBrk="0" hangingPunct="1">
        <a:spcBef>
          <a:spcPct val="0"/>
        </a:spcBef>
        <a:buNone/>
        <a:defRPr sz="396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70913"/>
              </p:ext>
            </p:extLst>
          </p:nvPr>
        </p:nvGraphicFramePr>
        <p:xfrm>
          <a:off x="62345" y="76200"/>
          <a:ext cx="9874858" cy="7614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3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004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241300">
                        <a:lnSpc>
                          <a:spcPct val="101699"/>
                        </a:lnSpc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241300">
                        <a:lnSpc>
                          <a:spcPct val="101699"/>
                        </a:lnSpc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241300" lvl="0" indent="0" defTabSz="914400" eaLnBrk="1" fontAlgn="auto" latinLnBrk="0" hangingPunct="1">
                        <a:lnSpc>
                          <a:spcPct val="1016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Company Name</a:t>
                      </a:r>
                    </a:p>
                    <a:p>
                      <a:pPr marL="68580" marR="241300" lvl="0" indent="0" defTabSz="914400" eaLnBrk="1" fontAlgn="auto" latinLnBrk="0" hangingPunct="1">
                        <a:lnSpc>
                          <a:spcPct val="1016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241300" lvl="0" indent="0" defTabSz="914400" eaLnBrk="1" fontAlgn="auto" latinLnBrk="0" hangingPunct="1">
                        <a:lnSpc>
                          <a:spcPct val="1016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Contact: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Title: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Email: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Cell:</a:t>
                      </a:r>
                    </a:p>
                    <a:p>
                      <a:pPr marL="68580" marR="241300">
                        <a:lnSpc>
                          <a:spcPct val="101699"/>
                        </a:lnSpc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8580" marR="41211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412115" algn="l" defTabSz="502920" rtl="0" eaLnBrk="1" latinLnBrk="0" hangingPunct="1">
                        <a:lnSpc>
                          <a:spcPts val="1315"/>
                        </a:lnSpc>
                        <a:spcBef>
                          <a:spcPts val="20"/>
                        </a:spcBef>
                      </a:pPr>
                      <a:r>
                        <a:rPr lang="en-US" sz="1400" b="1" u="sng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Executive Summary – Key Sentence (1 line)</a:t>
                      </a:r>
                    </a:p>
                    <a:p>
                      <a:pPr marL="68580" marR="412115" algn="l" defTabSz="502920" rtl="0" eaLnBrk="1" latinLnBrk="0" hangingPunct="1">
                        <a:lnSpc>
                          <a:spcPts val="1315"/>
                        </a:lnSpc>
                        <a:spcBef>
                          <a:spcPts val="20"/>
                        </a:spcBef>
                      </a:pPr>
                      <a:endParaRPr lang="en-US" sz="1200" b="1" u="sng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68580" marR="41211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41211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Plus one-two short paragraphs. I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nclud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sz="1200" spc="6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200" spc="-7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following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</a:p>
                    <a:p>
                      <a:pPr marL="67945" indent="0">
                        <a:lnSpc>
                          <a:spcPts val="1300"/>
                        </a:lnSpc>
                        <a:buNone/>
                        <a:tabLst>
                          <a:tab pos="170180" algn="l"/>
                        </a:tabLst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7945" indent="0">
                        <a:lnSpc>
                          <a:spcPts val="1300"/>
                        </a:lnSpc>
                        <a:buNone/>
                        <a:tabLst>
                          <a:tab pos="170180" algn="l"/>
                        </a:tabLst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69545" indent="-101600">
                        <a:lnSpc>
                          <a:spcPts val="1300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Size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company,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available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capacity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balance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sheet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strength</a:t>
                      </a:r>
                      <a:endParaRPr 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69545" indent="-101600">
                        <a:lnSpc>
                          <a:spcPts val="1300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U.K. and global sites if available</a:t>
                      </a:r>
                      <a:endParaRPr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69545" indent="-101600">
                        <a:lnSpc>
                          <a:spcPct val="100000"/>
                        </a:lnSpc>
                        <a:spcBef>
                          <a:spcPts val="20"/>
                        </a:spcBef>
                        <a:buChar char="•"/>
                        <a:tabLst>
                          <a:tab pos="170180" algn="l"/>
                        </a:tabLst>
                      </a:pP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capabilities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differentiators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delivery,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</a:t>
                      </a:r>
                      <a:r>
                        <a:rPr sz="12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</a:t>
                      </a:r>
                    </a:p>
                    <a:p>
                      <a:pPr marL="169545" indent="-101600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•"/>
                        <a:tabLst>
                          <a:tab pos="170180" algn="l"/>
                        </a:tabLst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69545" indent="-101600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•"/>
                        <a:tabLst>
                          <a:tab pos="170180" algn="l"/>
                        </a:tabLst>
                      </a:pP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Plans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1200" spc="-2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investment</a:t>
                      </a:r>
                      <a:r>
                        <a:rPr sz="1200" spc="-1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1200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technology,</a:t>
                      </a:r>
                      <a:r>
                        <a:rPr sz="1200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products</a:t>
                      </a:r>
                      <a:r>
                        <a:rPr sz="1200" spc="-1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1200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facilities</a:t>
                      </a:r>
                    </a:p>
                    <a:p>
                      <a:pPr marL="68580" marR="184150">
                        <a:lnSpc>
                          <a:spcPts val="1340"/>
                        </a:lnSpc>
                        <a:spcBef>
                          <a:spcPts val="10"/>
                        </a:spcBef>
                        <a:buChar char="•"/>
                        <a:tabLst>
                          <a:tab pos="170180" algn="l"/>
                        </a:tabLst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Avoid unqualified adjectives “Innovative, Industry Leading”</a:t>
                      </a:r>
                    </a:p>
                    <a:p>
                      <a:pPr marL="68580" marR="184150">
                        <a:lnSpc>
                          <a:spcPts val="1340"/>
                        </a:lnSpc>
                        <a:spcBef>
                          <a:spcPts val="10"/>
                        </a:spcBef>
                        <a:buChar char="•"/>
                        <a:tabLst>
                          <a:tab pos="170180" algn="l"/>
                        </a:tabLst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Avoid a lengthy history – established date and track record of growth is enough.</a:t>
                      </a: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15"/>
                        </a:lnSpc>
                      </a:pPr>
                      <a:endParaRPr lang="en-US" sz="1200" b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ts val="1315"/>
                        </a:lnSpc>
                      </a:pPr>
                      <a:r>
                        <a:rPr lang="en-US"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Existing Customers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indent="0">
                        <a:lnSpc>
                          <a:spcPts val="1315"/>
                        </a:lnSpc>
                        <a:buFont typeface="Arial" panose="020B0604020202020204" pitchFamily="34" charset="0"/>
                        <a:buNone/>
                      </a:pPr>
                      <a:endParaRPr lang="en-GB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40030" indent="-171450">
                        <a:lnSpc>
                          <a:spcPts val="1315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40030" indent="-171450">
                        <a:lnSpc>
                          <a:spcPts val="131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Ideally export Customers</a:t>
                      </a:r>
                    </a:p>
                    <a:p>
                      <a:pPr marL="240030" indent="-171450">
                        <a:lnSpc>
                          <a:spcPts val="131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Specific Competitor Programmes</a:t>
                      </a:r>
                    </a:p>
                    <a:p>
                      <a:pPr marL="240030" indent="-171450">
                        <a:lnSpc>
                          <a:spcPts val="131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Ideally Rotorcraft OEM or Airframers</a:t>
                      </a:r>
                      <a:endParaRPr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668">
                <a:tc vMerge="1">
                  <a:txBody>
                    <a:bodyPr/>
                    <a:lstStyle/>
                    <a:p>
                      <a:pPr marL="68580" marR="241300">
                        <a:lnSpc>
                          <a:spcPct val="101699"/>
                        </a:lnSpc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noFill/>
                  </a:tcPr>
                </a:tc>
                <a:tc vMerge="1">
                  <a:txBody>
                    <a:bodyPr/>
                    <a:lstStyle/>
                    <a:p>
                      <a:pPr marL="68580" marR="184150">
                        <a:lnSpc>
                          <a:spcPts val="1340"/>
                        </a:lnSpc>
                        <a:spcBef>
                          <a:spcPts val="10"/>
                        </a:spcBef>
                        <a:buChar char="•"/>
                        <a:tabLst>
                          <a:tab pos="170180" algn="l"/>
                        </a:tabLst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marR="65087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endParaRPr lang="en-US" sz="1200" b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65087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r>
                        <a:rPr lang="en-US"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Certifications &amp;  Approvals</a:t>
                      </a:r>
                    </a:p>
                    <a:p>
                      <a:pPr marL="68580" marR="65087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endParaRPr lang="en-US" sz="1200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308610">
                        <a:lnSpc>
                          <a:spcPts val="1340"/>
                        </a:lnSpc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Such</a:t>
                      </a:r>
                      <a:r>
                        <a:rPr lang="en-US" sz="1200" spc="-2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as:</a:t>
                      </a:r>
                      <a:r>
                        <a:rPr lang="en-US" sz="1200" spc="-2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AS9100</a:t>
                      </a:r>
                      <a:r>
                        <a:rPr lang="en-US" sz="1200" spc="-2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</a:t>
                      </a:r>
                      <a:r>
                        <a:rPr lang="en-US" sz="1200" spc="-2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sz="1200" spc="-2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 EASA Part 1 / Part 50 / </a:t>
                      </a:r>
                      <a:r>
                        <a:rPr lang="en-US" sz="1200" spc="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ISO9001</a:t>
                      </a: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9614062"/>
                  </a:ext>
                </a:extLst>
              </a:tr>
              <a:tr h="2453689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15"/>
                        </a:lnSpc>
                      </a:pPr>
                      <a:endParaRPr lang="en-US" sz="1200" b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ts val="1315"/>
                        </a:lnSpc>
                      </a:pP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</a:t>
                      </a:r>
                      <a:r>
                        <a:rPr sz="1400" b="1" u="sng" spc="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</a:t>
                      </a:r>
                      <a:r>
                        <a:rPr sz="1400" b="1" u="sng" spc="-3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concise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n-US"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Main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Technology,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Product,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Capability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Service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#1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Here</a:t>
                      </a:r>
                      <a:endParaRPr sz="1400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 100 words to describe the first</a:t>
                      </a:r>
                      <a:r>
                        <a:rPr sz="1200" spc="8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technology,</a:t>
                      </a:r>
                      <a:r>
                        <a:rPr sz="1200" spc="-9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 or service you’re offering. Add a picture to highlight</a:t>
                      </a:r>
                      <a:r>
                        <a:rPr sz="1200" spc="6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sz="1200" spc="-6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capability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Describe</a:t>
                      </a:r>
                      <a:r>
                        <a:rPr sz="1200" spc="8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</a:t>
                      </a:r>
                      <a:r>
                        <a:rPr sz="1200" spc="-8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differentiates your</a:t>
                      </a:r>
                      <a:r>
                        <a:rPr sz="1200" spc="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</a:t>
                      </a:r>
                      <a:r>
                        <a:rPr sz="1200" spc="-5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service in the marketplace – be specific with values eg X% lighter, Y</a:t>
                      </a:r>
                      <a:r>
                        <a:rPr sz="1200" spc="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spc="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</a:t>
                      </a:r>
                      <a:r>
                        <a:rPr sz="1200" spc="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les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power, Z times</a:t>
                      </a:r>
                      <a:r>
                        <a:rPr sz="1200" spc="7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faster</a:t>
                      </a:r>
                      <a:r>
                        <a:rPr sz="1200" spc="-7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etc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93040" indent="-111760">
                        <a:lnSpc>
                          <a:spcPct val="100000"/>
                        </a:lnSpc>
                        <a:spcBef>
                          <a:spcPts val="125"/>
                        </a:spcBef>
                        <a:buFont typeface="Arial MT"/>
                        <a:buChar char="•"/>
                        <a:tabLst>
                          <a:tab pos="193040" algn="l"/>
                        </a:tabLst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Why is this relevant to Thales </a:t>
                      </a:r>
                      <a:r>
                        <a:rPr lang="en-US" sz="1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Alenia</a:t>
                      </a:r>
                      <a:r>
                        <a:rPr lang="en-US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Space?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93040" indent="-111760">
                        <a:lnSpc>
                          <a:spcPct val="100000"/>
                        </a:lnSpc>
                        <a:spcBef>
                          <a:spcPts val="125"/>
                        </a:spcBef>
                        <a:buFont typeface="Arial MT"/>
                        <a:buChar char="•"/>
                        <a:tabLst>
                          <a:tab pos="193040" algn="l"/>
                        </a:tabLst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93040" indent="-111760">
                        <a:lnSpc>
                          <a:spcPct val="100000"/>
                        </a:lnSpc>
                        <a:spcBef>
                          <a:spcPts val="125"/>
                        </a:spcBef>
                        <a:buFont typeface="Arial MT"/>
                        <a:buChar char="•"/>
                        <a:tabLst>
                          <a:tab pos="193040" algn="l"/>
                        </a:tabLst>
                      </a:pP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planning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progress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improvement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programme,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benefit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will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bring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compared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200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competition?</a:t>
                      </a:r>
                    </a:p>
                    <a:p>
                      <a:pPr marL="68580" marR="276860">
                        <a:lnSpc>
                          <a:spcPct val="101699"/>
                        </a:lnSpc>
                        <a:spcBef>
                          <a:spcPts val="85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276860">
                        <a:lnSpc>
                          <a:spcPct val="101699"/>
                        </a:lnSpc>
                        <a:spcBef>
                          <a:spcPts val="85"/>
                        </a:spcBef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 specific and avoid using adjectives like “Premium” or “World-Class”</a:t>
                      </a:r>
                    </a:p>
                    <a:p>
                      <a:pPr marL="68580" marR="276860">
                        <a:lnSpc>
                          <a:spcPct val="101699"/>
                        </a:lnSpc>
                        <a:spcBef>
                          <a:spcPts val="85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0147">
                <a:tc gridSpan="2">
                  <a:txBody>
                    <a:bodyPr/>
                    <a:lstStyle/>
                    <a:p>
                      <a:pPr marL="68580">
                        <a:lnSpc>
                          <a:spcPts val="1315"/>
                        </a:lnSpc>
                      </a:pPr>
                      <a:endParaRPr lang="en-US" sz="1200" b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ts val="1315"/>
                        </a:lnSpc>
                      </a:pP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</a:t>
                      </a:r>
                      <a:r>
                        <a:rPr sz="1400" b="1" u="sng" spc="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</a:t>
                      </a:r>
                      <a:r>
                        <a:rPr sz="1400" b="1" u="sng" spc="-3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concise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n-US"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T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echnology,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Product,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Capability</a:t>
                      </a:r>
                      <a:r>
                        <a:rPr sz="1400" b="1" u="sng" spc="-5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Service</a:t>
                      </a:r>
                      <a:r>
                        <a:rPr sz="1400" b="1" u="sng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Here</a:t>
                      </a:r>
                      <a:endParaRPr sz="1400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guidance notes as box above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154983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D24CE7C1-7764-4381-9B2D-48C5DD5338F5}"/>
              </a:ext>
            </a:extLst>
          </p:cNvPr>
          <p:cNvSpPr/>
          <p:nvPr/>
        </p:nvSpPr>
        <p:spPr>
          <a:xfrm>
            <a:off x="7467597" y="3200400"/>
            <a:ext cx="2362203" cy="240683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Image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6C3B1C-9C74-468E-B1A9-19E9DB0AA57B}"/>
              </a:ext>
            </a:extLst>
          </p:cNvPr>
          <p:cNvSpPr/>
          <p:nvPr/>
        </p:nvSpPr>
        <p:spPr>
          <a:xfrm>
            <a:off x="121196" y="152400"/>
            <a:ext cx="2012403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Logo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21ED9C-2AA5-439F-81AF-5ABE6A940E09}"/>
              </a:ext>
            </a:extLst>
          </p:cNvPr>
          <p:cNvSpPr/>
          <p:nvPr/>
        </p:nvSpPr>
        <p:spPr>
          <a:xfrm>
            <a:off x="7467598" y="5791200"/>
            <a:ext cx="2469603" cy="179081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Image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958AEFEE666B41AEC65D11C0CD34CB" ma:contentTypeVersion="6" ma:contentTypeDescription="Create a new document." ma:contentTypeScope="" ma:versionID="11aac784659fc55351f903dd6f3b0faf">
  <xsd:schema xmlns:xsd="http://www.w3.org/2001/XMLSchema" xmlns:xs="http://www.w3.org/2001/XMLSchema" xmlns:p="http://schemas.microsoft.com/office/2006/metadata/properties" xmlns:ns2="d5ba9c72-b898-4116-a76d-18f157358796" xmlns:ns3="a9b4539b-e02c-4459-a045-c335e3ac74c6" targetNamespace="http://schemas.microsoft.com/office/2006/metadata/properties" ma:root="true" ma:fieldsID="274d9c0e5e6208df357ff1182e311f71" ns2:_="" ns3:_="">
    <xsd:import namespace="d5ba9c72-b898-4116-a76d-18f157358796"/>
    <xsd:import namespace="a9b4539b-e02c-4459-a045-c335e3ac7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a9c72-b898-4116-a76d-18f157358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4539b-e02c-4459-a045-c335e3ac7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A52AC6-9955-4EC9-BE74-4DB5A61E0B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ba9c72-b898-4116-a76d-18f157358796"/>
    <ds:schemaRef ds:uri="a9b4539b-e02c-4459-a045-c335e3ac7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A023C0-A07B-4385-89E9-A20BD269B6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1A9DF2-78B8-469B-B0CA-1E69A0CC3AEC}">
  <ds:schemaRefs>
    <ds:schemaRef ds:uri="http://schemas.microsoft.com/office/2006/documentManagement/types"/>
    <ds:schemaRef ds:uri="http://schemas.microsoft.com/office/infopath/2007/PartnerControls"/>
    <ds:schemaRef ds:uri="d5ba9c72-b898-4116-a76d-18f15735879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a9b4539b-e02c-4459-a045-c335e3ac74c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1649</TotalTime>
  <Words>274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Century Gothic</vt:lpstr>
      <vt:lpstr>Wingdings 3</vt:lpstr>
      <vt:lpstr>Wisp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Kadhim</dc:creator>
  <cp:lastModifiedBy>Bhavin Vyas</cp:lastModifiedBy>
  <cp:revision>6</cp:revision>
  <dcterms:created xsi:type="dcterms:W3CDTF">2021-11-01T11:52:23Z</dcterms:created>
  <dcterms:modified xsi:type="dcterms:W3CDTF">2021-12-01T14:31:51Z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2021-03-11T00:00:00Z</vt:filetime>
  </property>
  <property fmtid="{D5CDD505-2E9C-101B-9397-08002B2CF9AE}" pid="3" name="LastSaved">
    <vt:filetime>2021-11-01T00:00:00Z</vt:filetime>
  </property>
  <property fmtid="{D5CDD505-2E9C-101B-9397-08002B2CF9AE}" pid="4" name="ContentTypeId">
    <vt:lpwstr>0x01010024958AEFEE666B41AEC65D11C0CD34CB</vt:lpwstr>
  </property>
</Properties>
</file>